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8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Aliyu Tukur Tahir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AUGUST 2025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48139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RIGHT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OF WAY DISCONNECTED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</a:t>
            </a:r>
            <a:r>
              <a:rPr lang="en-US" sz="24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AUGUST</a:t>
            </a: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,2025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558612"/>
              </p:ext>
            </p:extLst>
          </p:nvPr>
        </p:nvGraphicFramePr>
        <p:xfrm>
          <a:off x="5717" y="1367942"/>
          <a:ext cx="6711656" cy="5354496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514FBB-0DC2-724E-795F-D6AB65213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80811" y="6132579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August, 2025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672932"/>
              </p:ext>
            </p:extLst>
          </p:nvPr>
        </p:nvGraphicFramePr>
        <p:xfrm>
          <a:off x="1493836" y="1681201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698481" y="3512506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August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2025.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360511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179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276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815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8548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AUGUST, </a:t>
            </a:r>
            <a:r>
              <a:rPr lang="en-GB" sz="36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2025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511203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227" y="6828067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188336</TotalTime>
  <Words>1597</Words>
  <Application>Microsoft Office PowerPoint</Application>
  <PresentationFormat>Custom</PresentationFormat>
  <Paragraphs>758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2417</cp:revision>
  <cp:lastPrinted>2025-07-31T10:05:16Z</cp:lastPrinted>
  <dcterms:created xsi:type="dcterms:W3CDTF">2016-04-09T22:26:30Z</dcterms:created>
  <dcterms:modified xsi:type="dcterms:W3CDTF">2025-10-16T12:10:52Z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