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8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Aliyu Tukur Tahir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JULY 2025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51241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RIGHT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40</a:t>
                      </a:r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JULY,2025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007925"/>
              </p:ext>
            </p:extLst>
          </p:nvPr>
        </p:nvGraphicFramePr>
        <p:xfrm>
          <a:off x="5717" y="1367942"/>
          <a:ext cx="6711656" cy="5354496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514FBB-0DC2-724E-795F-D6AB65213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4526" y="3420142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July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, 2025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900601"/>
              </p:ext>
            </p:extLst>
          </p:nvPr>
        </p:nvGraphicFramePr>
        <p:xfrm>
          <a:off x="1493836" y="1681201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698988" y="4909280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July 2025.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037917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759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8548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JULY, </a:t>
            </a:r>
            <a:r>
              <a:rPr lang="en-GB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494523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227" y="6828067"/>
            <a:ext cx="786452" cy="4389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D06620F-A341-40EC-3EC4-09C8C93D7F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74339" y="3444494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188287</TotalTime>
  <Words>1573</Words>
  <Application>Microsoft Office PowerPoint</Application>
  <PresentationFormat>Custom</PresentationFormat>
  <Paragraphs>734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2413</cp:revision>
  <cp:lastPrinted>2025-07-31T10:05:16Z</cp:lastPrinted>
  <dcterms:created xsi:type="dcterms:W3CDTF">2016-04-09T22:26:30Z</dcterms:created>
  <dcterms:modified xsi:type="dcterms:W3CDTF">2025-09-12T14:34:02Z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