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JANUARY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206335"/>
              </p:ext>
            </p:extLst>
          </p:nvPr>
        </p:nvGraphicFramePr>
        <p:xfrm>
          <a:off x="6738749" y="1367942"/>
          <a:ext cx="5640934" cy="5348438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JANUARY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2" y="1594874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23191"/>
              </p:ext>
            </p:extLst>
          </p:nvPr>
        </p:nvGraphicFramePr>
        <p:xfrm>
          <a:off x="0" y="1369903"/>
          <a:ext cx="6711656" cy="557694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39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58720" y="3499447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148" y="3139752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January,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57408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47087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286" y="887489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JANUARY,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8900"/>
              </p:ext>
            </p:extLst>
          </p:nvPr>
        </p:nvGraphicFramePr>
        <p:xfrm>
          <a:off x="627427" y="1198405"/>
          <a:ext cx="11658979" cy="603849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3073143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125C1-F764-5523-9AEE-5F5E057575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31919" y="3454143"/>
            <a:ext cx="786452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186480</TotalTime>
  <Words>1429</Words>
  <Application>Microsoft Office PowerPoint</Application>
  <PresentationFormat>Custom</PresentationFormat>
  <Paragraphs>590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2384</cp:revision>
  <cp:lastPrinted>2023-06-20T09:02:26Z</cp:lastPrinted>
  <dcterms:created xsi:type="dcterms:W3CDTF">2016-04-09T22:26:30Z</dcterms:created>
  <dcterms:modified xsi:type="dcterms:W3CDTF">2025-04-14T17:47:50Z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