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FEBRUARY 2025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53427"/>
              </p:ext>
            </p:extLst>
          </p:nvPr>
        </p:nvGraphicFramePr>
        <p:xfrm>
          <a:off x="6738749" y="1367942"/>
          <a:ext cx="5640934" cy="5348438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91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4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65063" y="781817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71415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FEBR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UARY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,2025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2" y="1594874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09367"/>
              </p:ext>
            </p:extLst>
          </p:nvPr>
        </p:nvGraphicFramePr>
        <p:xfrm>
          <a:off x="0" y="1369903"/>
          <a:ext cx="6711656" cy="557694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839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14FBB-0DC2-724E-795F-D6AB65213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2148" y="3139752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in F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ebruary, 2025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35609"/>
              </p:ext>
            </p:extLst>
          </p:nvPr>
        </p:nvGraphicFramePr>
        <p:xfrm>
          <a:off x="1493836" y="1681201"/>
          <a:ext cx="9296401" cy="4495905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87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60588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26287" y="3512506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Febr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uary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2025.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74918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68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286" y="887489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FEBRUARY,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542715"/>
              </p:ext>
            </p:extLst>
          </p:nvPr>
        </p:nvGraphicFramePr>
        <p:xfrm>
          <a:off x="627427" y="1198405"/>
          <a:ext cx="11658979" cy="603849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623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3073143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186579</TotalTime>
  <Words>1453</Words>
  <Application>Microsoft Office PowerPoint</Application>
  <PresentationFormat>Custom</PresentationFormat>
  <Paragraphs>614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2392</cp:revision>
  <cp:lastPrinted>2025-04-17T16:28:47Z</cp:lastPrinted>
  <dcterms:created xsi:type="dcterms:W3CDTF">2016-04-09T22:26:30Z</dcterms:created>
  <dcterms:modified xsi:type="dcterms:W3CDTF">2025-04-17T16:32:41Z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