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6/30/2025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APRIL 2025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9672930"/>
              </p:ext>
            </p:extLst>
          </p:nvPr>
        </p:nvGraphicFramePr>
        <p:xfrm>
          <a:off x="6738749" y="1367942"/>
          <a:ext cx="5640934" cy="5075761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261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86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58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50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2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247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572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45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65063" y="781817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71415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APRIL,2025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38735" y="1367943"/>
            <a:ext cx="764133" cy="5075760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308110"/>
              </p:ext>
            </p:extLst>
          </p:nvPr>
        </p:nvGraphicFramePr>
        <p:xfrm>
          <a:off x="5717" y="1367942"/>
          <a:ext cx="6711656" cy="5354496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1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04029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38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99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70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0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433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545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348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204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91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4514FBB-0DC2-724E-795F-D6AB6521374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624526" y="5380037"/>
            <a:ext cx="792549" cy="3596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in April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, 2025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2610358"/>
              </p:ext>
            </p:extLst>
          </p:nvPr>
        </p:nvGraphicFramePr>
        <p:xfrm>
          <a:off x="1493836" y="1681201"/>
          <a:ext cx="9296401" cy="4495905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872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  <a:endParaRPr lang="en-US" sz="1600" b="0" i="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760588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726287" y="3512506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April</a:t>
            </a: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2025.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00343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48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246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602539" y="88721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MAY,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2025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7959781"/>
              </p:ext>
            </p:extLst>
          </p:nvPr>
        </p:nvGraphicFramePr>
        <p:xfrm>
          <a:off x="627427" y="1228181"/>
          <a:ext cx="11690943" cy="6038490"/>
        </p:xfrm>
        <a:graphic>
          <a:graphicData uri="http://schemas.openxmlformats.org/drawingml/2006/table">
            <a:tbl>
              <a:tblPr/>
              <a:tblGrid>
                <a:gridCol w="6112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81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11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22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89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90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61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969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703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336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106239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6F27ABA-5427-C93F-3050-DD461D7AA6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63883" y="5922320"/>
            <a:ext cx="786452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188083</TotalTime>
  <Words>1501</Words>
  <Application>Microsoft Office PowerPoint</Application>
  <PresentationFormat>Custom</PresentationFormat>
  <Paragraphs>662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2402</cp:revision>
  <cp:lastPrinted>2025-04-17T16:28:47Z</cp:lastPrinted>
  <dcterms:created xsi:type="dcterms:W3CDTF">2016-04-09T22:26:30Z</dcterms:created>
  <dcterms:modified xsi:type="dcterms:W3CDTF">2025-06-30T15:19:15Z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