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OCTOBER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661580"/>
              </p:ext>
            </p:extLst>
          </p:nvPr>
        </p:nvGraphicFramePr>
        <p:xfrm>
          <a:off x="6746479" y="1345620"/>
          <a:ext cx="5640934" cy="5415165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OCTO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BER,2024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24766"/>
              </p:ext>
            </p:extLst>
          </p:nvPr>
        </p:nvGraphicFramePr>
        <p:xfrm>
          <a:off x="0" y="1369902"/>
          <a:ext cx="6711656" cy="555685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69976" y="6455132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Octo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94594"/>
              </p:ext>
            </p:extLst>
          </p:nvPr>
        </p:nvGraphicFramePr>
        <p:xfrm>
          <a:off x="1417637" y="1721912"/>
          <a:ext cx="9296401" cy="4441842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95657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47237" y="490937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Octo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26002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406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OCTOBER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987103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6709068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182668</TotalTime>
  <Words>1645</Words>
  <Application>Microsoft Office PowerPoint</Application>
  <PresentationFormat>Custom</PresentationFormat>
  <Paragraphs>806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2238</cp:revision>
  <cp:lastPrinted>2023-05-02T08:47:20Z</cp:lastPrinted>
  <dcterms:created xsi:type="dcterms:W3CDTF">2016-04-09T22:26:30Z</dcterms:created>
  <dcterms:modified xsi:type="dcterms:W3CDTF">2025-01-17T09:06:36Z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