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5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NOVEMBER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912914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NOVEMBER,2024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81076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69976" y="6455132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B71F00-348E-530C-FAE9-46D08F3E1E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9826" y="6109104"/>
            <a:ext cx="79254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November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832556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795657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47237" y="490937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N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ovem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087590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NOVEMBER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73582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6709068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182704</TotalTime>
  <Words>1669</Words>
  <Application>Microsoft Office PowerPoint</Application>
  <PresentationFormat>Custom</PresentationFormat>
  <Paragraphs>830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2240</cp:revision>
  <cp:lastPrinted>2023-05-02T08:47:20Z</cp:lastPrinted>
  <dcterms:created xsi:type="dcterms:W3CDTF">2016-04-09T22:26:30Z</dcterms:created>
  <dcterms:modified xsi:type="dcterms:W3CDTF">2025-02-07T02:34:21Z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