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58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NOVEMBER 2024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912914"/>
              </p:ext>
            </p:extLst>
          </p:nvPr>
        </p:nvGraphicFramePr>
        <p:xfrm>
          <a:off x="6746479" y="1345620"/>
          <a:ext cx="5640934" cy="5415165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2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2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05990" y="883954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83954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NOVEMBER,2024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40543" y="1646826"/>
            <a:ext cx="764133" cy="5113959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681076"/>
              </p:ext>
            </p:extLst>
          </p:nvPr>
        </p:nvGraphicFramePr>
        <p:xfrm>
          <a:off x="0" y="1369902"/>
          <a:ext cx="6711656" cy="5556850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5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sp>
        <p:nvSpPr>
          <p:cNvPr id="17" name="Oval 16"/>
          <p:cNvSpPr/>
          <p:nvPr/>
        </p:nvSpPr>
        <p:spPr>
          <a:xfrm>
            <a:off x="11669976" y="6455132"/>
            <a:ext cx="734700" cy="30565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B71F00-348E-530C-FAE9-46D08F3E1E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09826" y="6109104"/>
            <a:ext cx="79254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November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2024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832556"/>
              </p:ext>
            </p:extLst>
          </p:nvPr>
        </p:nvGraphicFramePr>
        <p:xfrm>
          <a:off x="1417637" y="1721912"/>
          <a:ext cx="9296401" cy="4441842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795657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647237" y="4909375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January – N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ovem</a:t>
            </a: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ber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2024.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087590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440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17637" y="884237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NOVEMBER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2024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873582"/>
              </p:ext>
            </p:extLst>
          </p:nvPr>
        </p:nvGraphicFramePr>
        <p:xfrm>
          <a:off x="627427" y="1269645"/>
          <a:ext cx="11658979" cy="579649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82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11551706" y="6709068"/>
            <a:ext cx="734700" cy="38099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182704</TotalTime>
  <Words>1669</Words>
  <Application>Microsoft Office PowerPoint</Application>
  <PresentationFormat>Custom</PresentationFormat>
  <Paragraphs>830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2240</cp:revision>
  <cp:lastPrinted>2023-05-02T08:47:20Z</cp:lastPrinted>
  <dcterms:created xsi:type="dcterms:W3CDTF">2016-04-09T22:26:30Z</dcterms:created>
  <dcterms:modified xsi:type="dcterms:W3CDTF">2025-02-07T02:34:21Z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