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DECEMBER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01558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EMBER,2024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883502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69976" y="645513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786854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795657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47237" y="490937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0912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464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DECEMBER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549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6709068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182739</TotalTime>
  <Words>1693</Words>
  <Application>Microsoft Office PowerPoint</Application>
  <PresentationFormat>Custom</PresentationFormat>
  <Paragraphs>854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2243</cp:revision>
  <cp:lastPrinted>2023-05-02T08:47:20Z</cp:lastPrinted>
  <dcterms:created xsi:type="dcterms:W3CDTF">2016-04-09T22:26:30Z</dcterms:created>
  <dcterms:modified xsi:type="dcterms:W3CDTF">2025-02-07T03:11:43Z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