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67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AUGUST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21645"/>
              </p:ext>
            </p:extLst>
          </p:nvPr>
        </p:nvGraphicFramePr>
        <p:xfrm>
          <a:off x="6719113" y="1294052"/>
          <a:ext cx="5640934" cy="5416156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36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MAJOR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AUGUST,2024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3652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42187"/>
              </p:ext>
            </p:extLst>
          </p:nvPr>
        </p:nvGraphicFramePr>
        <p:xfrm>
          <a:off x="7457" y="1359127"/>
          <a:ext cx="6711656" cy="558963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25347" y="5624984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4D99D1-6FB9-FAAC-BFBA-4D2593F4E7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6422" y="6385820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August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10451"/>
              </p:ext>
            </p:extLst>
          </p:nvPr>
        </p:nvGraphicFramePr>
        <p:xfrm>
          <a:off x="1417637" y="1721912"/>
          <a:ext cx="9296401" cy="4397120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28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August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34014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343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AUGUST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15457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55AF2F9-1A50-D415-BFE3-432C70EEBE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9973" y="5227637"/>
            <a:ext cx="792549" cy="438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036607-A439-6AD7-123E-4FAC105968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17341" y="6228133"/>
            <a:ext cx="792549" cy="438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7D6315-3303-6BAE-19A8-7278726ADA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16244" y="6627190"/>
            <a:ext cx="79254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182235</TotalTime>
  <Words>1599</Words>
  <Application>Microsoft Office PowerPoint</Application>
  <PresentationFormat>Custom</PresentationFormat>
  <Paragraphs>758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2249</cp:revision>
  <cp:lastPrinted>2024-11-22T12:16:16Z</cp:lastPrinted>
  <dcterms:created xsi:type="dcterms:W3CDTF">2016-04-09T22:26:30Z</dcterms:created>
  <dcterms:modified xsi:type="dcterms:W3CDTF">2024-11-22T12:17:03Z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