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1" d="100"/>
          <a:sy n="81" d="100"/>
        </p:scale>
        <p:origin x="461" y="58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10/24/2024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JULY 2024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744840"/>
              </p:ext>
            </p:extLst>
          </p:nvPr>
        </p:nvGraphicFramePr>
        <p:xfrm>
          <a:off x="6719113" y="1294052"/>
          <a:ext cx="5640934" cy="5416156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636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MAJOR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</a:t>
            </a:r>
            <a:r>
              <a:rPr lang="en-US" sz="24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JULY</a:t>
            </a: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,2024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3652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972627"/>
              </p:ext>
            </p:extLst>
          </p:nvPr>
        </p:nvGraphicFramePr>
        <p:xfrm>
          <a:off x="7457" y="1359127"/>
          <a:ext cx="6711656" cy="5595090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4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4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3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1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640543" y="5227637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July, 2024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55777"/>
              </p:ext>
            </p:extLst>
          </p:nvPr>
        </p:nvGraphicFramePr>
        <p:xfrm>
          <a:off x="1417637" y="1721912"/>
          <a:ext cx="9296401" cy="4397120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56544"/>
                  </a:ext>
                </a:extLst>
              </a:tr>
              <a:tr h="2884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845989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98988" y="4874155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July, 2024.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399966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87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313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8548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JULY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2024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036014"/>
              </p:ext>
            </p:extLst>
          </p:nvPr>
        </p:nvGraphicFramePr>
        <p:xfrm>
          <a:off x="627427" y="126964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55AF2F9-1A50-D415-BFE3-432C70EEBE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09973" y="5227637"/>
            <a:ext cx="792549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182177</TotalTime>
  <Words>1575</Words>
  <Application>Microsoft Office PowerPoint</Application>
  <PresentationFormat>Custom</PresentationFormat>
  <Paragraphs>734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11070</cp:lastModifiedBy>
  <cp:revision>2246</cp:revision>
  <cp:lastPrinted>2023-05-02T08:47:20Z</cp:lastPrinted>
  <dcterms:created xsi:type="dcterms:W3CDTF">2016-04-09T22:26:30Z</dcterms:created>
  <dcterms:modified xsi:type="dcterms:W3CDTF">2024-10-24T17:14:30Z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