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3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MAY 2024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393923"/>
              </p:ext>
            </p:extLst>
          </p:nvPr>
        </p:nvGraphicFramePr>
        <p:xfrm>
          <a:off x="6746479" y="1345620"/>
          <a:ext cx="5640934" cy="5415165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95</a:t>
                      </a:r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05990" y="883954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83954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MAY,2024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3" y="1646826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843000"/>
              </p:ext>
            </p:extLst>
          </p:nvPr>
        </p:nvGraphicFramePr>
        <p:xfrm>
          <a:off x="0" y="1369902"/>
          <a:ext cx="6711656" cy="555685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658158" y="6120732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76C1D1-BD82-BE3D-178B-B1932A0C27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43926" y="2408237"/>
            <a:ext cx="792549" cy="3596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B03C595-35FD-2491-412A-F24CC69A8F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05720" y="6413738"/>
            <a:ext cx="79254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May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, 2024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71986"/>
              </p:ext>
            </p:extLst>
          </p:nvPr>
        </p:nvGraphicFramePr>
        <p:xfrm>
          <a:off x="1417637" y="1721912"/>
          <a:ext cx="9296401" cy="4397120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2884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845989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98988" y="4874155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– May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, 2024.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350046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241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7637" y="88423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MAY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826550"/>
              </p:ext>
            </p:extLst>
          </p:nvPr>
        </p:nvGraphicFramePr>
        <p:xfrm>
          <a:off x="627427" y="1269645"/>
          <a:ext cx="11658979" cy="579649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2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11558465" y="2103437"/>
            <a:ext cx="734700" cy="38099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5AF2F9-1A50-D415-BFE3-432C70EEBE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57786" y="6218237"/>
            <a:ext cx="792549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181789</TotalTime>
  <Words>1527</Words>
  <Application>Microsoft Office PowerPoint</Application>
  <PresentationFormat>Custom</PresentationFormat>
  <Paragraphs>686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2239</cp:revision>
  <cp:lastPrinted>2024-09-06T10:57:27Z</cp:lastPrinted>
  <dcterms:created xsi:type="dcterms:W3CDTF">2016-04-09T22:26:30Z</dcterms:created>
  <dcterms:modified xsi:type="dcterms:W3CDTF">2024-09-06T10:58:14Z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