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5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JUNE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21080"/>
              </p:ext>
            </p:extLst>
          </p:nvPr>
        </p:nvGraphicFramePr>
        <p:xfrm>
          <a:off x="6719113" y="1294052"/>
          <a:ext cx="5640934" cy="5416156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36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79950"/>
              </p:ext>
            </p:extLst>
          </p:nvPr>
        </p:nvGraphicFramePr>
        <p:xfrm>
          <a:off x="9317" y="1397430"/>
          <a:ext cx="6711656" cy="5589485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5227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June,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9542"/>
              </p:ext>
            </p:extLst>
          </p:nvPr>
        </p:nvGraphicFramePr>
        <p:xfrm>
          <a:off x="1417637" y="1721912"/>
          <a:ext cx="9296401" cy="4397120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288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June,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66058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280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JUNE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7278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55AF2F9-1A50-D415-BFE3-432C70EEBE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57786" y="6218237"/>
            <a:ext cx="79254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181966</TotalTime>
  <Words>1551</Words>
  <Application>Microsoft Office PowerPoint</Application>
  <PresentationFormat>Custom</PresentationFormat>
  <Paragraphs>710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2241</cp:revision>
  <cp:lastPrinted>2023-05-02T08:47:20Z</cp:lastPrinted>
  <dcterms:created xsi:type="dcterms:W3CDTF">2016-04-09T22:26:30Z</dcterms:created>
  <dcterms:modified xsi:type="dcterms:W3CDTF">2024-09-06T13:30:40Z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