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MARCH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776411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MARCH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81595"/>
              </p:ext>
            </p:extLst>
          </p:nvPr>
        </p:nvGraphicFramePr>
        <p:xfrm>
          <a:off x="0" y="1369902"/>
          <a:ext cx="6711656" cy="5556850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78756" y="61420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March,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983559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487415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March,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2024.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702372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169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</a:t>
            </a:r>
            <a:r>
              <a:rPr lang="en-GB" sz="2300" b="1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GB" sz="2300" b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MARCH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845088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5213" y="405217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181651</TotalTime>
  <Words>1388</Words>
  <Application>Microsoft Office PowerPoint</Application>
  <PresentationFormat>Custom</PresentationFormat>
  <Paragraphs>638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2222</cp:revision>
  <cp:lastPrinted>2023-05-02T08:47:20Z</cp:lastPrinted>
  <dcterms:created xsi:type="dcterms:W3CDTF">2016-04-09T22:26:30Z</dcterms:created>
  <dcterms:modified xsi:type="dcterms:W3CDTF">2024-07-10T11:08:31Z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