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1281" autoAdjust="0"/>
  </p:normalViewPr>
  <p:slideViewPr>
    <p:cSldViewPr>
      <p:cViewPr varScale="1">
        <p:scale>
          <a:sx n="45" d="100"/>
          <a:sy n="45" d="100"/>
        </p:scale>
        <p:origin x="42" y="1068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APRIL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2024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xmlns="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xmlns="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xmlns="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xmlns="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xmlns="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xmlns="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xmlns="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xmlns="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xmlns="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xmlns="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996651"/>
              </p:ext>
            </p:extLst>
          </p:nvPr>
        </p:nvGraphicFramePr>
        <p:xfrm>
          <a:off x="6746479" y="1345620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APRIL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,2024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475516"/>
              </p:ext>
            </p:extLst>
          </p:nvPr>
        </p:nvGraphicFramePr>
        <p:xfrm>
          <a:off x="0" y="1369902"/>
          <a:ext cx="6711656" cy="5556850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xmlns="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77643" y="52276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April,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2024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14886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xmlns="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xmlns="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xmlns="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xmlns="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xmlns="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4874155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April,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2024.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581754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199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APRIL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2024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758786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5213" y="405217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181684</TotalTime>
  <Words>1412</Words>
  <Application>Microsoft Office PowerPoint</Application>
  <PresentationFormat>Custom</PresentationFormat>
  <Paragraphs>662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2229</cp:revision>
  <cp:lastPrinted>2023-05-02T08:47:20Z</cp:lastPrinted>
  <dcterms:created xsi:type="dcterms:W3CDTF">2016-04-09T22:26:30Z</dcterms:created>
  <dcterms:modified xsi:type="dcterms:W3CDTF">2024-07-10T11:41:45Z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