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45" d="100"/>
          <a:sy n="45" d="100"/>
        </p:scale>
        <p:origin x="42" y="106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JANUARY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94276"/>
              </p:ext>
            </p:extLst>
          </p:nvPr>
        </p:nvGraphicFramePr>
        <p:xfrm>
          <a:off x="6738749" y="1367942"/>
          <a:ext cx="5640934" cy="5348438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4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JANUARY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2" y="1594874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92283"/>
              </p:ext>
            </p:extLst>
          </p:nvPr>
        </p:nvGraphicFramePr>
        <p:xfrm>
          <a:off x="0" y="1369903"/>
          <a:ext cx="6711656" cy="557694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58720" y="4922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4514FBB-0DC2-724E-795F-D6AB652137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0871" y="6015326"/>
            <a:ext cx="7925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in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January,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19733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kumimoji="0" lang="en-US" sz="2000" b="1" i="1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January </a:t>
            </a:r>
            <a:r>
              <a:rPr lang="en-US" sz="2000" b="1" i="1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2024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89228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54286" y="887489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JANUARY,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54179"/>
              </p:ext>
            </p:extLst>
          </p:nvPr>
        </p:nvGraphicFramePr>
        <p:xfrm>
          <a:off x="627427" y="1198405"/>
          <a:ext cx="11658979" cy="603849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10623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43314" y="6447500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23125C1-F764-5523-9AEE-5F5E057575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91562" y="4999037"/>
            <a:ext cx="786452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186450</TotalTime>
  <Words>1335</Words>
  <Application>Microsoft Office PowerPoint</Application>
  <PresentationFormat>Custom</PresentationFormat>
  <Paragraphs>590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2379</cp:revision>
  <cp:lastPrinted>2023-06-20T09:02:26Z</cp:lastPrinted>
  <dcterms:created xsi:type="dcterms:W3CDTF">2016-04-09T22:26:30Z</dcterms:created>
  <dcterms:modified xsi:type="dcterms:W3CDTF">2024-05-15T11:47:24Z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