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76" d="100"/>
          <a:sy n="76" d="100"/>
        </p:scale>
        <p:origin x="658" y="62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FEBRUARY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427486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FEBRUARY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294265"/>
              </p:ext>
            </p:extLst>
          </p:nvPr>
        </p:nvGraphicFramePr>
        <p:xfrm>
          <a:off x="0" y="1369902"/>
          <a:ext cx="6711656" cy="555685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55259" y="5684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5A37EE-5C1E-A50C-380B-939D39E93A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35784" y="2408237"/>
            <a:ext cx="786452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Febr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uary,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997552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February 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702129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128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FEBRUARY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938343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21034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181361</TotalTime>
  <Words>1454</Words>
  <Application>Microsoft Office PowerPoint</Application>
  <PresentationFormat>Custom</PresentationFormat>
  <Paragraphs>614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2208</cp:revision>
  <cp:lastPrinted>2023-05-02T08:47:20Z</cp:lastPrinted>
  <dcterms:created xsi:type="dcterms:W3CDTF">2016-04-09T22:26:30Z</dcterms:created>
  <dcterms:modified xsi:type="dcterms:W3CDTF">2024-05-30T12:04:31Z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