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1281" autoAdjust="0"/>
  </p:normalViewPr>
  <p:slideViewPr>
    <p:cSldViewPr>
      <p:cViewPr varScale="1">
        <p:scale>
          <a:sx n="84" d="100"/>
          <a:sy n="84" d="100"/>
        </p:scale>
        <p:origin x="516" y="90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Aliyu Tukur Tahir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NOVEMBER 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2023 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="" xmlns:a16="http://schemas.microsoft.com/office/drawing/2014/main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="" xmlns:a16="http://schemas.microsoft.com/office/drawing/2014/main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="" xmlns:a16="http://schemas.microsoft.com/office/drawing/2014/main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="" xmlns:a16="http://schemas.microsoft.com/office/drawing/2014/main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="" xmlns:a16="http://schemas.microsoft.com/office/drawing/2014/main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="" xmlns:a16="http://schemas.microsoft.com/office/drawing/2014/main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="" xmlns:a16="http://schemas.microsoft.com/office/drawing/2014/main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="" xmlns:a16="http://schemas.microsoft.com/office/drawing/2014/main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="" xmlns:a16="http://schemas.microsoft.com/office/drawing/2014/main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="" xmlns:a16="http://schemas.microsoft.com/office/drawing/2014/main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Consumers/Public.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="" xmlns:a16="http://schemas.microsoft.com/office/drawing/2014/main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(viii) </a:t>
                  </a: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7857"/>
              </p:ext>
            </p:extLst>
          </p:nvPr>
        </p:nvGraphicFramePr>
        <p:xfrm>
          <a:off x="3856388" y="1798636"/>
          <a:ext cx="2438049" cy="14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9741"/>
              </p:ext>
            </p:extLst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91977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570850"/>
              </p:ext>
            </p:extLst>
          </p:nvPr>
        </p:nvGraphicFramePr>
        <p:xfrm>
          <a:off x="99719" y="1395476"/>
          <a:ext cx="3680118" cy="389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&gt;21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&gt;20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33670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768299"/>
              </p:ext>
            </p:extLst>
          </p:nvPr>
        </p:nvGraphicFramePr>
        <p:xfrm>
          <a:off x="6738749" y="1367942"/>
          <a:ext cx="5640934" cy="5415165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09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27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0626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67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90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92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43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332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65063" y="781817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1600" b="1" dirty="0">
                <a:solidFill>
                  <a:srgbClr val="00B050"/>
                </a:solidFill>
                <a:latin typeface="+mn-lt"/>
              </a:rPr>
              <a:t>NIGERIAN ELECTRICITY MANAGEMENT SERVICES AGENCY  </a:t>
            </a:r>
            <a:br>
              <a:rPr lang="en-US" sz="1600" b="1" dirty="0">
                <a:solidFill>
                  <a:srgbClr val="00B050"/>
                </a:solidFill>
                <a:latin typeface="+mn-lt"/>
              </a:rPr>
            </a:br>
            <a:r>
              <a:rPr lang="en-US" sz="1600" b="1" dirty="0">
                <a:solidFill>
                  <a:srgbClr val="00B050"/>
                </a:solidFill>
                <a:latin typeface="+mn-lt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71415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NOVEM</a:t>
            </a:r>
            <a:r>
              <a:rPr kumimoji="0" lang="en-US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BER,2023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40543" y="1646826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640988"/>
              </p:ext>
            </p:extLst>
          </p:nvPr>
        </p:nvGraphicFramePr>
        <p:xfrm>
          <a:off x="0" y="1369903"/>
          <a:ext cx="6711656" cy="5635151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92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="" xmlns:a16="http://schemas.microsoft.com/office/drawing/2014/main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1440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441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12839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14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7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21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14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7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04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0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545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0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N/A: Not available</a:t>
            </a:r>
          </a:p>
        </p:txBody>
      </p:sp>
      <p:sp>
        <p:nvSpPr>
          <p:cNvPr id="17" name="Oval 16"/>
          <p:cNvSpPr/>
          <p:nvPr/>
        </p:nvSpPr>
        <p:spPr>
          <a:xfrm>
            <a:off x="11640543" y="614203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in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November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, 2023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196777"/>
              </p:ext>
            </p:extLst>
          </p:nvPr>
        </p:nvGraphicFramePr>
        <p:xfrm>
          <a:off x="1417637" y="1721912"/>
          <a:ext cx="9296401" cy="4441842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="" xmlns:a16="http://schemas.microsoft.com/office/drawing/2014/main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="" xmlns:a16="http://schemas.microsoft.com/office/drawing/2014/main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="" xmlns:a16="http://schemas.microsoft.com/office/drawing/2014/main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="" xmlns:a16="http://schemas.microsoft.com/office/drawing/2014/main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="" xmlns:a16="http://schemas.microsoft.com/office/drawing/2014/main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9856544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418638" y="1845989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47237" y="4874155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Novem</a:t>
            </a:r>
            <a:r>
              <a:rPr kumimoji="0" lang="en-US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ber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, 2023.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714698"/>
              </p:ext>
            </p:extLst>
          </p:nvPr>
        </p:nvGraphicFramePr>
        <p:xfrm>
          <a:off x="851303" y="1590646"/>
          <a:ext cx="10515600" cy="4635635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549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51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55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89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118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99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102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103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83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94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59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884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3033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</a:t>
            </a:r>
            <a:r>
              <a:rPr lang="en-GB" sz="23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NOVEMBER</a:t>
            </a: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GB" sz="3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2023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380823"/>
              </p:ext>
            </p:extLst>
          </p:nvPr>
        </p:nvGraphicFramePr>
        <p:xfrm>
          <a:off x="627427" y="1198405"/>
          <a:ext cx="11658979" cy="603849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106239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45944" y="5989637"/>
            <a:ext cx="734700" cy="38099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186245</TotalTime>
  <Words>1581</Words>
  <Application>Microsoft Office PowerPoint</Application>
  <PresentationFormat>Custom</PresentationFormat>
  <Paragraphs>830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Black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BANJI DADA</cp:lastModifiedBy>
  <cp:revision>2339</cp:revision>
  <cp:lastPrinted>2023-06-20T09:02:26Z</cp:lastPrinted>
  <dcterms:created xsi:type="dcterms:W3CDTF">2016-04-09T22:26:30Z</dcterms:created>
  <dcterms:modified xsi:type="dcterms:W3CDTF">2024-01-19T12:18:14Z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4bec0a-695e-42ba-9a19-49db84e3a711_Enabled">
    <vt:lpwstr>true</vt:lpwstr>
  </property>
  <property fmtid="{D5CDD505-2E9C-101B-9397-08002B2CF9AE}" pid="3" name="MSIP_Label_e54bec0a-695e-42ba-9a19-49db84e3a711_SetDate">
    <vt:lpwstr>2023-01-12T15:45:32Z</vt:lpwstr>
  </property>
  <property fmtid="{D5CDD505-2E9C-101B-9397-08002B2CF9AE}" pid="4" name="MSIP_Label_e54bec0a-695e-42ba-9a19-49db84e3a711_Method">
    <vt:lpwstr>Standard</vt:lpwstr>
  </property>
  <property fmtid="{D5CDD505-2E9C-101B-9397-08002B2CF9AE}" pid="5" name="MSIP_Label_e54bec0a-695e-42ba-9a19-49db84e3a711_Name">
    <vt:lpwstr>Internal</vt:lpwstr>
  </property>
  <property fmtid="{D5CDD505-2E9C-101B-9397-08002B2CF9AE}" pid="6" name="MSIP_Label_e54bec0a-695e-42ba-9a19-49db84e3a711_SiteId">
    <vt:lpwstr>5dadcdcb-ea32-47fe-84b2-0f6cc63c2e0f</vt:lpwstr>
  </property>
  <property fmtid="{D5CDD505-2E9C-101B-9397-08002B2CF9AE}" pid="7" name="MSIP_Label_e54bec0a-695e-42ba-9a19-49db84e3a711_ActionId">
    <vt:lpwstr>28844d73-89f5-4b6a-a615-81a1c2a4493e</vt:lpwstr>
  </property>
  <property fmtid="{D5CDD505-2E9C-101B-9397-08002B2CF9AE}" pid="8" name="MSIP_Label_e54bec0a-695e-42ba-9a19-49db84e3a711_ContentBits">
    <vt:lpwstr>0</vt:lpwstr>
  </property>
</Properties>
</file>