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4" d="100"/>
          <a:sy n="84" d="100"/>
        </p:scale>
        <p:origin x="516" y="90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DECEMBER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2023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=""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=""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=""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=""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=""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=""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=""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=""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=""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=""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032509"/>
              </p:ext>
            </p:extLst>
          </p:nvPr>
        </p:nvGraphicFramePr>
        <p:xfrm>
          <a:off x="6738749" y="1367942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10</a:t>
                      </a:r>
                      <a:endParaRPr lang="en-US" sz="1600" dirty="0" smtClean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</a:t>
                      </a:r>
                      <a:endParaRPr lang="en-US" sz="1600" dirty="0" smtClean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</a:t>
                      </a:r>
                      <a:endParaRPr lang="en-US" sz="1600" dirty="0" smtClean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65063" y="781817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71415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DECEMBER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,2023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447765"/>
              </p:ext>
            </p:extLst>
          </p:nvPr>
        </p:nvGraphicFramePr>
        <p:xfrm>
          <a:off x="0" y="1369903"/>
          <a:ext cx="6711656" cy="5635151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=""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44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441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2839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1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7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21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1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7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04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0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545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55259" y="53038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in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December,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2023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980479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=""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=""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=""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=""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=""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98988" y="3597907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Dece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ber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, 2023.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165869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118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99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102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103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94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914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54286" y="887489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2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DECEMBER</a:t>
            </a: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2023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792493"/>
              </p:ext>
            </p:extLst>
          </p:nvPr>
        </p:nvGraphicFramePr>
        <p:xfrm>
          <a:off x="627427" y="1198405"/>
          <a:ext cx="11658979" cy="603849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10623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45944" y="598963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186329</TotalTime>
  <Words>1605</Words>
  <Application>Microsoft Office PowerPoint</Application>
  <PresentationFormat>Custom</PresentationFormat>
  <Paragraphs>854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2357</cp:revision>
  <cp:lastPrinted>2023-06-20T09:02:26Z</cp:lastPrinted>
  <dcterms:created xsi:type="dcterms:W3CDTF">2016-04-09T22:26:30Z</dcterms:created>
  <dcterms:modified xsi:type="dcterms:W3CDTF">2024-03-11T16:23:30Z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