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JUNE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34838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40310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5303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84043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8044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97273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443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JUNE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92427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185701</TotalTime>
  <Words>1461</Words>
  <Application>Microsoft Office PowerPoint</Application>
  <PresentationFormat>Custom</PresentationFormat>
  <Paragraphs>710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2266</cp:revision>
  <cp:lastPrinted>2023-06-20T09:02:26Z</cp:lastPrinted>
  <dcterms:created xsi:type="dcterms:W3CDTF">2016-04-09T22:26:30Z</dcterms:created>
  <dcterms:modified xsi:type="dcterms:W3CDTF">2023-08-23T16:46:49Z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