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MAY 2023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xmlns="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xmlns="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xmlns="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xmlns="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xmlns="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xmlns="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xmlns="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xmlns="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86543"/>
              </p:ext>
            </p:extLst>
          </p:nvPr>
        </p:nvGraphicFramePr>
        <p:xfrm>
          <a:off x="6738749" y="1367942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95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65063" y="78181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71415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MAY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420675"/>
              </p:ext>
            </p:extLst>
          </p:nvPr>
        </p:nvGraphicFramePr>
        <p:xfrm>
          <a:off x="0" y="1369903"/>
          <a:ext cx="6711656" cy="5635151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xmlns="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4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44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283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5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40543" y="5303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Lines in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May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90781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xmlns="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xmlns="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xmlns="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xmlns="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xmlns="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237037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May 2023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657954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118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344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MAY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636696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5227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185660</TotalTime>
  <Words>1437</Words>
  <Application>Microsoft Office PowerPoint</Application>
  <PresentationFormat>Custom</PresentationFormat>
  <Paragraphs>686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2249</cp:revision>
  <cp:lastPrinted>2023-06-20T09:02:26Z</cp:lastPrinted>
  <dcterms:created xsi:type="dcterms:W3CDTF">2016-04-09T22:26:30Z</dcterms:created>
  <dcterms:modified xsi:type="dcterms:W3CDTF">2023-07-18T16:11:19Z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