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8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APRIL 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086288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880200"/>
              </p:ext>
            </p:extLst>
          </p:nvPr>
        </p:nvGraphicFramePr>
        <p:xfrm>
          <a:off x="0" y="1369902"/>
          <a:ext cx="6711656" cy="5533597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52713" y="5227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625620" y="282635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</a:t>
            </a:r>
            <a:r>
              <a:rPr kumimoji="0" lang="en-US" sz="2000" b="1" i="1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Power </a:t>
            </a:r>
            <a:r>
              <a:rPr kumimoji="0" lang="en-US" sz="2000" b="1" i="1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April, 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89008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23703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 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32776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226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90309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185445</TotalTime>
  <Words>1412</Words>
  <Application>Microsoft Office PowerPoint</Application>
  <PresentationFormat>Custom</PresentationFormat>
  <Paragraphs>662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2216</cp:revision>
  <cp:lastPrinted>2023-06-20T09:02:26Z</cp:lastPrinted>
  <dcterms:created xsi:type="dcterms:W3CDTF">2016-04-09T22:26:30Z</dcterms:created>
  <dcterms:modified xsi:type="dcterms:W3CDTF">2023-06-20T09:06:09Z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