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MARCH 2023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298715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MARCH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86068"/>
              </p:ext>
            </p:extLst>
          </p:nvPr>
        </p:nvGraphicFramePr>
        <p:xfrm>
          <a:off x="0" y="1369902"/>
          <a:ext cx="6711656" cy="5533597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29430" y="4922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March, 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177552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3541527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March 2023.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885743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137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MARCH,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267255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5227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181264</TotalTime>
  <Words>1388</Words>
  <Application>Microsoft Office PowerPoint</Application>
  <PresentationFormat>Custom</PresentationFormat>
  <Paragraphs>638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2201</cp:revision>
  <cp:lastPrinted>2023-05-02T08:47:20Z</cp:lastPrinted>
  <dcterms:created xsi:type="dcterms:W3CDTF">2016-04-09T22:26:30Z</dcterms:created>
  <dcterms:modified xsi:type="dcterms:W3CDTF">2023-05-16T13:51:11Z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