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84" d="100"/>
          <a:sy n="84" d="100"/>
        </p:scale>
        <p:origin x="516" y="90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5/24/2022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5/24/2022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5/24/2022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</a:t>
            </a:r>
            <a:r>
              <a:rPr lang="en-US" sz="2000" b="1" dirty="0" smtClean="0">
                <a:solidFill>
                  <a:schemeClr val="tx1"/>
                </a:solidFill>
                <a:cs typeface="Arial" pitchFamily="34" charset="0"/>
              </a:rPr>
              <a:t>Aliyu Tukur Tahir</a:t>
            </a:r>
            <a:endParaRPr lang="en-US" sz="2000" b="1" dirty="0">
              <a:solidFill>
                <a:schemeClr val="tx1"/>
              </a:solidFill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 smtClean="0">
                <a:solidFill>
                  <a:schemeClr val="tx1"/>
                </a:solidFill>
                <a:cs typeface="Arial" pitchFamily="34" charset="0"/>
              </a:rPr>
              <a:t>Managing </a:t>
            </a: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MARCH 2022 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6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Rounded MT Bold" panose="020F0704030504030204" pitchFamily="34" charset="0"/>
                  <a:ea typeface="+mn-ea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6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Rounded MT Bold" panose="020F0704030504030204" pitchFamily="34" charset="0"/>
                  <a:ea typeface="+mn-ea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xmlns="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xmlns="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:a16="http://schemas.microsoft.com/office/drawing/2014/main" xmlns="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Failures;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:a16="http://schemas.microsoft.com/office/drawing/2014/main" xmlns="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:a16="http://schemas.microsoft.com/office/drawing/2014/main" xmlns="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:a16="http://schemas.microsoft.com/office/drawing/2014/main" xmlns="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issues;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xmlns="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:a16="http://schemas.microsoft.com/office/drawing/2014/main" xmlns="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:a16="http://schemas.microsoft.com/office/drawing/2014/main" xmlns="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:a16="http://schemas.microsoft.com/office/drawing/2014/main" xmlns="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 /Public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:a16="http://schemas.microsoft.com/office/drawing/2014/main" xmlns="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492368"/>
              </p:ext>
            </p:extLst>
          </p:nvPr>
        </p:nvGraphicFramePr>
        <p:xfrm>
          <a:off x="99719" y="1395476"/>
          <a:ext cx="3680118" cy="3923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SCORED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0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0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&gt;21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1" dirty="0"/>
                    </a:p>
                    <a:p>
                      <a:pPr marL="0" marR="0" lvl="0" indent="0" algn="l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&gt;20</a:t>
                      </a:r>
                    </a:p>
                    <a:p>
                      <a:pPr algn="l"/>
                      <a:endParaRPr lang="en-US" sz="1400" b="1" dirty="0"/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4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679018"/>
              </p:ext>
            </p:extLst>
          </p:nvPr>
        </p:nvGraphicFramePr>
        <p:xfrm>
          <a:off x="6746479" y="1291339"/>
          <a:ext cx="5640934" cy="5279600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11689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7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17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58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02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02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00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02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28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68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270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05990" y="883954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</a:t>
            </a:r>
            <a:r>
              <a:rPr kumimoji="0" lang="en-US" sz="2400" b="1" i="1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: </a:t>
            </a:r>
            <a:r>
              <a:rPr lang="en-US" sz="2400" b="1" i="1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MARCH</a:t>
            </a:r>
            <a:r>
              <a:rPr kumimoji="0" lang="en-US" sz="2400" b="1" i="1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 </a:t>
            </a:r>
            <a:r>
              <a:rPr kumimoji="0" lang="en-US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2022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690" y="1433322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108914"/>
              </p:ext>
            </p:extLst>
          </p:nvPr>
        </p:nvGraphicFramePr>
        <p:xfrm>
          <a:off x="3" y="1483863"/>
          <a:ext cx="6711656" cy="5343436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92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:a16="http://schemas.microsoft.com/office/drawing/2014/main" xmlns="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449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1243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442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9243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80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4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N/A: Not available</a:t>
            </a:r>
            <a:endParaRPr lang="en-US" sz="1400" b="1" dirty="0"/>
          </a:p>
        </p:txBody>
      </p:sp>
      <p:sp>
        <p:nvSpPr>
          <p:cNvPr id="17" name="Oval 16"/>
          <p:cNvSpPr/>
          <p:nvPr/>
        </p:nvSpPr>
        <p:spPr>
          <a:xfrm>
            <a:off x="11664344" y="33988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March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,</a:t>
            </a:r>
            <a:r>
              <a:rPr kumimoji="0" lang="en-US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2022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868110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:a16="http://schemas.microsoft.com/office/drawing/2014/main" xmlns="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:a16="http://schemas.microsoft.com/office/drawing/2014/main" xmlns="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:a16="http://schemas.microsoft.com/office/drawing/2014/main" xmlns="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:a16="http://schemas.microsoft.com/office/drawing/2014/main" xmlns="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:a16="http://schemas.microsoft.com/office/drawing/2014/main" xmlns="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375138" y="1755663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33738" y="4224613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March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2022.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335656"/>
              </p:ext>
            </p:extLst>
          </p:nvPr>
        </p:nvGraphicFramePr>
        <p:xfrm>
          <a:off x="851303" y="1590646"/>
          <a:ext cx="10515600" cy="463564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5349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02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59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51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68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178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30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</a:t>
            </a:r>
            <a:r>
              <a:rPr lang="en-GB" sz="23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MARCH </a:t>
            </a:r>
            <a:r>
              <a:rPr lang="en-GB" sz="3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2022</a:t>
            </a:r>
            <a:endParaRPr lang="en-GB" sz="36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040357"/>
              </p:ext>
            </p:extLst>
          </p:nvPr>
        </p:nvGraphicFramePr>
        <p:xfrm>
          <a:off x="620912" y="131457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45191" y="3322637"/>
            <a:ext cx="734700" cy="38099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175029</TotalTime>
  <Words>1388</Words>
  <Application>Microsoft Office PowerPoint</Application>
  <PresentationFormat>Custom</PresentationFormat>
  <Paragraphs>639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Rounded MT Bold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BANJI DADA</cp:lastModifiedBy>
  <cp:revision>2040</cp:revision>
  <cp:lastPrinted>2022-05-18T12:08:35Z</cp:lastPrinted>
  <dcterms:created xsi:type="dcterms:W3CDTF">2016-04-09T22:26:30Z</dcterms:created>
  <dcterms:modified xsi:type="dcterms:W3CDTF">2022-05-24T11:37:29Z</dcterms:modified>
</cp:coreProperties>
</file>