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</a:t>
            </a:r>
            <a:r>
              <a:rPr lang="en-US" sz="2000" b="1" dirty="0" err="1" smtClean="0">
                <a:solidFill>
                  <a:schemeClr val="tx1"/>
                </a:solidFill>
                <a:cs typeface="Arial" pitchFamily="34" charset="0"/>
              </a:rPr>
              <a:t>Aliyu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cs typeface="Arial" pitchFamily="34" charset="0"/>
              </a:rPr>
              <a:t>Tukur</a:t>
            </a:r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 Tahir</a:t>
            </a:r>
            <a:endParaRPr lang="en-US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tx1"/>
                </a:solidFill>
                <a:cs typeface="Arial" pitchFamily="34" charset="0"/>
              </a:rPr>
              <a:t>Managing </a:t>
            </a: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FEBRUARY 2022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92368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SCORED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08589"/>
              </p:ext>
            </p:extLst>
          </p:nvPr>
        </p:nvGraphicFramePr>
        <p:xfrm>
          <a:off x="6746479" y="1291339"/>
          <a:ext cx="5640934" cy="5279600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1168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7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7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2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28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27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2022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690" y="1433322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23310"/>
              </p:ext>
            </p:extLst>
          </p:nvPr>
        </p:nvGraphicFramePr>
        <p:xfrm>
          <a:off x="3" y="1483863"/>
          <a:ext cx="6711656" cy="53434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N/A: Not available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11640690" y="5075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February,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59702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375138" y="1755663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554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2" name="Oval 11"/>
          <p:cNvSpPr/>
          <p:nvPr/>
        </p:nvSpPr>
        <p:spPr>
          <a:xfrm>
            <a:off x="9633738" y="358112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December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2022.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4600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135007"/>
              </p:ext>
            </p:extLst>
          </p:nvPr>
        </p:nvGraphicFramePr>
        <p:xfrm>
          <a:off x="620912" y="131457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5191" y="3322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545191" y="5330699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174910</TotalTime>
  <Words>1363</Words>
  <Application>Microsoft Office PowerPoint</Application>
  <PresentationFormat>Custom</PresentationFormat>
  <Paragraphs>615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2026</cp:revision>
  <cp:lastPrinted>2022-01-31T09:41:12Z</cp:lastPrinted>
  <dcterms:created xsi:type="dcterms:W3CDTF">2016-04-09T22:26:30Z</dcterms:created>
  <dcterms:modified xsi:type="dcterms:W3CDTF">2022-04-01T13:47:20Z</dcterms:modified>
</cp:coreProperties>
</file>