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66" d="100"/>
          <a:sy n="66" d="100"/>
        </p:scale>
        <p:origin x="84" y="570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3/15/2023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JANUARY 2023 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=""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=""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=""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=""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=""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=""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=""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=""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=""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=""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=""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020377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JANUARY</a:t>
            </a:r>
            <a:r>
              <a:rPr kumimoji="0" lang="en-US" sz="24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,2023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075353"/>
              </p:ext>
            </p:extLst>
          </p:nvPr>
        </p:nvGraphicFramePr>
        <p:xfrm>
          <a:off x="0" y="1369902"/>
          <a:ext cx="6711656" cy="5562062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=""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40543" y="31702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January, 2023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481286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=""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=""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=""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=""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=""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3541527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Dec</a:t>
            </a: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em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ber </a:t>
            </a:r>
            <a:r>
              <a:rPr lang="en-US" sz="2000" b="1" i="1" dirty="0" smtClean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2023.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186750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31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8548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</a:t>
            </a:r>
            <a:r>
              <a:rPr lang="en-GB" sz="23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JANUARY, </a:t>
            </a:r>
            <a:r>
              <a:rPr lang="en-GB" sz="36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2023</a:t>
            </a:r>
            <a:endParaRPr lang="en-GB" sz="36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223882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=""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2941637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181156</TotalTime>
  <Words>1328</Words>
  <Application>Microsoft Office PowerPoint</Application>
  <PresentationFormat>Custom</PresentationFormat>
  <Paragraphs>578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BANJI DADA</cp:lastModifiedBy>
  <cp:revision>2178</cp:revision>
  <cp:lastPrinted>2022-06-29T10:10:44Z</cp:lastPrinted>
  <dcterms:created xsi:type="dcterms:W3CDTF">2016-04-09T22:26:30Z</dcterms:created>
  <dcterms:modified xsi:type="dcterms:W3CDTF">2023-03-15T12:30:11Z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