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SEPTEMBER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2022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</a:t>
                  </a:r>
                  <a:r>
                    <a:rPr kumimoji="0" lang="en-GB" sz="1800" b="1" i="1" u="none" strike="noStrike" kern="120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650008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SEPTEMBER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,2022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89674"/>
              </p:ext>
            </p:extLst>
          </p:nvPr>
        </p:nvGraphicFramePr>
        <p:xfrm>
          <a:off x="3" y="1483863"/>
          <a:ext cx="6711656" cy="5495836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9" name="Oval 18"/>
          <p:cNvSpPr/>
          <p:nvPr/>
        </p:nvSpPr>
        <p:spPr>
          <a:xfrm>
            <a:off x="11652713" y="4231781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652713" y="52276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September,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2022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14824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24911" y="3597908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September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2022.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417839"/>
              </p:ext>
            </p:extLst>
          </p:nvPr>
        </p:nvGraphicFramePr>
        <p:xfrm>
          <a:off x="851303" y="1590646"/>
          <a:ext cx="10515600" cy="463564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34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48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74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68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72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113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70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731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SEPTEMBER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2022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7951"/>
              </p:ext>
            </p:extLst>
          </p:nvPr>
        </p:nvGraphicFramePr>
        <p:xfrm>
          <a:off x="627427" y="1269645"/>
          <a:ext cx="11658979" cy="589960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36783" y="32464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180484</TotalTime>
  <Words>1529</Words>
  <Application>Microsoft Office PowerPoint</Application>
  <PresentationFormat>Custom</PresentationFormat>
  <Paragraphs>783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2123</cp:revision>
  <cp:lastPrinted>2022-06-29T10:10:44Z</cp:lastPrinted>
  <dcterms:created xsi:type="dcterms:W3CDTF">2016-04-09T22:26:30Z</dcterms:created>
  <dcterms:modified xsi:type="dcterms:W3CDTF">2022-11-18T17:09:53Z</dcterms:modified>
</cp:coreProperties>
</file>