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4" d="100"/>
          <a:sy n="84" d="100"/>
        </p:scale>
        <p:origin x="516" y="9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AUGUST</a:t>
            </a: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2022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xmlns="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xmlns="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xmlns="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xmlns="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xmlns="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xmlns="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xmlns="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xmlns="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xmlns="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xmlns="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</a:t>
                  </a:r>
                  <a:r>
                    <a:rPr kumimoji="0" lang="en-GB" sz="1800" b="1" i="1" u="none" strike="noStrike" kern="120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91388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,2022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82101"/>
              </p:ext>
            </p:extLst>
          </p:nvPr>
        </p:nvGraphicFramePr>
        <p:xfrm>
          <a:off x="3" y="1483863"/>
          <a:ext cx="6711656" cy="5495836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xmlns="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924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34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52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43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9" name="Oval 18"/>
          <p:cNvSpPr/>
          <p:nvPr/>
        </p:nvSpPr>
        <p:spPr>
          <a:xfrm>
            <a:off x="11640543" y="3170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August,</a:t>
            </a:r>
            <a:r>
              <a:rPr kumimoji="0" lang="en-US" sz="20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2022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84710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xmlns="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xmlns="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xmlns="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xmlns="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xmlns="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28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59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21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24911" y="3597908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August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2022.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92801"/>
              </p:ext>
            </p:extLst>
          </p:nvPr>
        </p:nvGraphicFramePr>
        <p:xfrm>
          <a:off x="851303" y="1590646"/>
          <a:ext cx="10515600" cy="463564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5349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48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74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59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18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21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02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68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94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95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113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661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3033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</a:t>
            </a:r>
            <a:r>
              <a:rPr lang="en-GB" sz="2300" b="1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 </a:t>
            </a:r>
            <a:r>
              <a:rPr lang="en-GB" sz="2300" b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AUGUST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2022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729332"/>
              </p:ext>
            </p:extLst>
          </p:nvPr>
        </p:nvGraphicFramePr>
        <p:xfrm>
          <a:off x="627427" y="1269645"/>
          <a:ext cx="11658979" cy="589960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36783" y="32464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180072</TotalTime>
  <Words>1505</Words>
  <Application>Microsoft Office PowerPoint</Application>
  <PresentationFormat>Custom</PresentationFormat>
  <Paragraphs>759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2106</cp:revision>
  <cp:lastPrinted>2022-06-29T10:10:44Z</cp:lastPrinted>
  <dcterms:created xsi:type="dcterms:W3CDTF">2016-04-09T22:26:30Z</dcterms:created>
  <dcterms:modified xsi:type="dcterms:W3CDTF">2022-10-12T14:50:32Z</dcterms:modified>
</cp:coreProperties>
</file>