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84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</a:t>
            </a:r>
            <a:r>
              <a:rPr lang="en-US" sz="2000" b="1" dirty="0" err="1" smtClean="0">
                <a:solidFill>
                  <a:schemeClr val="tx1"/>
                </a:solidFill>
                <a:cs typeface="Arial" pitchFamily="34" charset="0"/>
              </a:rPr>
              <a:t>Aliyu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cs typeface="Arial" pitchFamily="34" charset="0"/>
              </a:rPr>
              <a:t>Tukur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 Tahir</a:t>
            </a:r>
            <a:endParaRPr lang="en-US" sz="2000" b="1" dirty="0">
              <a:solidFill>
                <a:schemeClr val="tx1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chemeClr val="tx1"/>
                </a:solidFill>
                <a:cs typeface="Arial" pitchFamily="34" charset="0"/>
              </a:rPr>
              <a:t>Managing </a:t>
            </a: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NOVEMBER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2021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92368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SCORED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71880"/>
              </p:ext>
            </p:extLst>
          </p:nvPr>
        </p:nvGraphicFramePr>
        <p:xfrm>
          <a:off x="6765379" y="1485743"/>
          <a:ext cx="5640934" cy="531934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43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17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LAST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53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NOVEMBER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2021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34287" y="1616074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35771"/>
              </p:ext>
            </p:extLst>
          </p:nvPr>
        </p:nvGraphicFramePr>
        <p:xfrm>
          <a:off x="3" y="1483863"/>
          <a:ext cx="6711656" cy="5343436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N/A: Not available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>
          <a:xfrm>
            <a:off x="11652607" y="3398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November,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2021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4126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556265" y="4237037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December 2021.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685712"/>
              </p:ext>
            </p:extLst>
          </p:nvPr>
        </p:nvGraphicFramePr>
        <p:xfrm>
          <a:off x="851303" y="1590646"/>
          <a:ext cx="10515600" cy="463564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34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432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311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110</a:t>
                      </a:r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1041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014996"/>
              </p:ext>
            </p:extLst>
          </p:nvPr>
        </p:nvGraphicFramePr>
        <p:xfrm>
          <a:off x="620912" y="1314575"/>
          <a:ext cx="11658979" cy="589960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3128" y="53038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174548</TotalTime>
  <Words>1579</Words>
  <Application>Microsoft Office PowerPoint</Application>
  <PresentationFormat>Custom</PresentationFormat>
  <Paragraphs>831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2000</cp:revision>
  <cp:lastPrinted>2022-01-31T09:41:12Z</cp:lastPrinted>
  <dcterms:created xsi:type="dcterms:W3CDTF">2016-04-09T22:26:30Z</dcterms:created>
  <dcterms:modified xsi:type="dcterms:W3CDTF">2022-02-01T15:44:51Z</dcterms:modified>
</cp:coreProperties>
</file>