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4" d="100"/>
          <a:sy n="84" d="100"/>
        </p:scale>
        <p:origin x="516" y="84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Peter .O. Ewesor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JULY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2021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=""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=""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Failures;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=""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=""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=""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issues;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=""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=""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=""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=""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 /Public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=""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492368"/>
              </p:ext>
            </p:extLst>
          </p:nvPr>
        </p:nvGraphicFramePr>
        <p:xfrm>
          <a:off x="99719" y="1395476"/>
          <a:ext cx="3680118" cy="392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SCORED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&gt;21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/>
                    </a:p>
                    <a:p>
                      <a:pPr marL="0" marR="0" lvl="0" indent="0" algn="l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&gt;20</a:t>
                      </a:r>
                    </a:p>
                    <a:p>
                      <a:pPr algn="l"/>
                      <a:endParaRPr lang="en-US" sz="1400" b="1" dirty="0"/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4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689887"/>
              </p:ext>
            </p:extLst>
          </p:nvPr>
        </p:nvGraphicFramePr>
        <p:xfrm>
          <a:off x="6750239" y="1472633"/>
          <a:ext cx="5640934" cy="5283613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8885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67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00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55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88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471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LAST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JULY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 </a:t>
            </a: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2021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34287" y="1538017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981638"/>
              </p:ext>
            </p:extLst>
          </p:nvPr>
        </p:nvGraphicFramePr>
        <p:xfrm>
          <a:off x="3" y="1483863"/>
          <a:ext cx="6711656" cy="5343436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35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=""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9243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80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N/A: Not available</a:t>
            </a:r>
            <a:endParaRPr lang="en-US" sz="1400" b="1" dirty="0"/>
          </a:p>
        </p:txBody>
      </p:sp>
      <p:sp>
        <p:nvSpPr>
          <p:cNvPr id="17" name="Oval 16"/>
          <p:cNvSpPr/>
          <p:nvPr/>
        </p:nvSpPr>
        <p:spPr>
          <a:xfrm>
            <a:off x="11663720" y="30940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July,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2021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222674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=""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=""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=""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=""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=""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375138" y="1755663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590238" y="3614196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December 2021.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015814"/>
              </p:ext>
            </p:extLst>
          </p:nvPr>
        </p:nvGraphicFramePr>
        <p:xfrm>
          <a:off x="851303" y="1590646"/>
          <a:ext cx="10515600" cy="463564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5349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43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44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326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N/A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111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02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153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110</a:t>
                      </a:r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93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74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634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2021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01208"/>
              </p:ext>
            </p:extLst>
          </p:nvPr>
        </p:nvGraphicFramePr>
        <p:xfrm>
          <a:off x="620912" y="1314575"/>
          <a:ext cx="11658979" cy="589960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</a:t>
                      </a:r>
                      <a:endParaRPr lang="en-US" sz="1600" b="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53128" y="5303837"/>
            <a:ext cx="734700" cy="38100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172092</TotalTime>
  <Words>1485</Words>
  <Application>Microsoft Office PowerPoint</Application>
  <PresentationFormat>Custom</PresentationFormat>
  <Paragraphs>735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Rounded MT Bold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1962</cp:revision>
  <cp:lastPrinted>2021-09-14T11:39:39Z</cp:lastPrinted>
  <dcterms:created xsi:type="dcterms:W3CDTF">2016-04-09T22:26:30Z</dcterms:created>
  <dcterms:modified xsi:type="dcterms:W3CDTF">2021-09-14T11:39:43Z</dcterms:modified>
</cp:coreProperties>
</file>