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1281" autoAdjust="0"/>
  </p:normalViewPr>
  <p:slideViewPr>
    <p:cSldViewPr>
      <p:cViewPr varScale="1">
        <p:scale>
          <a:sx n="79" d="100"/>
          <a:sy n="79" d="100"/>
        </p:scale>
        <p:origin x="132" y="21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FEBRUARY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2021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66565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72504"/>
              </p:ext>
            </p:extLst>
          </p:nvPr>
        </p:nvGraphicFramePr>
        <p:xfrm>
          <a:off x="6750239" y="1472633"/>
          <a:ext cx="5640934" cy="51877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3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8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7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75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7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76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95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83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40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20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70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05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932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65</a:t>
                      </a:r>
                      <a:endParaRPr lang="en-US" sz="15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47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N/A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2021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72343" y="1565298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48997"/>
              </p:ext>
            </p:extLst>
          </p:nvPr>
        </p:nvGraphicFramePr>
        <p:xfrm>
          <a:off x="3" y="1483863"/>
          <a:ext cx="6711656" cy="5325297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5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86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82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176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35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0</a:t>
                      </a:r>
                      <a:endParaRPr lang="en-US" sz="15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25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38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N/A</a:t>
                      </a:r>
                      <a:endParaRPr lang="en-US" sz="1500" dirty="0"/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11633763" y="51514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58639" y="4499950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2021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24658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55488" y="361069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 2021.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33010"/>
              </p:ext>
            </p:extLst>
          </p:nvPr>
        </p:nvGraphicFramePr>
        <p:xfrm>
          <a:off x="851303" y="1590645"/>
          <a:ext cx="10515600" cy="4580840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453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16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117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52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9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03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110</a:t>
                      </a:r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263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86861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7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8365" y="5303837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171349</TotalTime>
  <Words>1366</Words>
  <Application>Microsoft Office PowerPoint</Application>
  <PresentationFormat>Custom</PresentationFormat>
  <Paragraphs>615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1889</cp:revision>
  <cp:lastPrinted>2021-05-11T09:25:08Z</cp:lastPrinted>
  <dcterms:created xsi:type="dcterms:W3CDTF">2016-04-09T22:26:30Z</dcterms:created>
  <dcterms:modified xsi:type="dcterms:W3CDTF">2021-06-18T14:00:57Z</dcterms:modified>
</cp:coreProperties>
</file>