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53263" cy="93091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1281" autoAdjust="0"/>
  </p:normalViewPr>
  <p:slideViewPr>
    <p:cSldViewPr>
      <p:cViewPr varScale="1">
        <p:scale>
          <a:sx n="67" d="100"/>
          <a:sy n="67" d="100"/>
        </p:scale>
        <p:origin x="606" y="72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00088"/>
            <a:ext cx="5741987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3" tIns="46895" rIns="93793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8" y="4421825"/>
            <a:ext cx="5642610" cy="4189096"/>
          </a:xfrm>
          <a:prstGeom prst="rect">
            <a:avLst/>
          </a:prstGeom>
        </p:spPr>
        <p:txBody>
          <a:bodyPr vert="horz" lIns="93793" tIns="46895" rIns="93793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Peter .O. Ewesor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198437" y="3303051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SEPTEMBER</a:t>
            </a: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,2020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56388" y="1798636"/>
          <a:ext cx="2438049" cy="149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66565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dirty="0" smtClean="0"/>
                        <a:t>–10 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</a:t>
                      </a:r>
                      <a:r>
                        <a:rPr lang="en-US" sz="1600" b="1" baseline="0" dirty="0" smtClean="0"/>
                        <a:t>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73955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191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66625"/>
              </p:ext>
            </p:extLst>
          </p:nvPr>
        </p:nvGraphicFramePr>
        <p:xfrm>
          <a:off x="6751091" y="1601991"/>
          <a:ext cx="5640933" cy="5010844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4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018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67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SEPTEMBER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2020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27891" y="1558440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180104"/>
              </p:ext>
            </p:extLst>
          </p:nvPr>
        </p:nvGraphicFramePr>
        <p:xfrm>
          <a:off x="41115" y="1504423"/>
          <a:ext cx="6629400" cy="5368652"/>
        </p:xfrm>
        <a:graphic>
          <a:graphicData uri="http://schemas.openxmlformats.org/drawingml/2006/table">
            <a:tbl>
              <a:tblPr/>
              <a:tblGrid>
                <a:gridCol w="384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458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0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2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5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11642607" y="51514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September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2020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51522"/>
              </p:ext>
            </p:extLst>
          </p:nvPr>
        </p:nvGraphicFramePr>
        <p:xfrm>
          <a:off x="1646237" y="1721911"/>
          <a:ext cx="9067801" cy="4380732"/>
        </p:xfrm>
        <a:graphic>
          <a:graphicData uri="http://schemas.openxmlformats.org/drawingml/2006/table">
            <a:tbl>
              <a:tblPr/>
              <a:tblGrid>
                <a:gridCol w="447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665760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41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481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481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40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375138" y="1755663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55488" y="3398837"/>
            <a:ext cx="734700" cy="3048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September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2020.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36473"/>
              </p:ext>
            </p:extLst>
          </p:nvPr>
        </p:nvGraphicFramePr>
        <p:xfrm>
          <a:off x="851303" y="1590643"/>
          <a:ext cx="10515600" cy="4666357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03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276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346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20583"/>
              </p:ext>
            </p:extLst>
          </p:nvPr>
        </p:nvGraphicFramePr>
        <p:xfrm>
          <a:off x="620912" y="131457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accent3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22911" y="2941637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cs typeface="Aharoni" panose="02010803020104030203" pitchFamily="2" charset="-79"/>
              </a:rPr>
              <a:t>Discos to intensify efforts  at:</a:t>
            </a:r>
            <a:endParaRPr lang="en-GB" sz="16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have achieved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119530</TotalTime>
  <Words>1510</Words>
  <Application>Microsoft Office PowerPoint</Application>
  <PresentationFormat>Custom</PresentationFormat>
  <Paragraphs>770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USER</cp:lastModifiedBy>
  <cp:revision>1780</cp:revision>
  <cp:lastPrinted>2020-09-07T22:28:47Z</cp:lastPrinted>
  <dcterms:created xsi:type="dcterms:W3CDTF">2016-04-09T22:26:30Z</dcterms:created>
  <dcterms:modified xsi:type="dcterms:W3CDTF">2020-11-26T00:06:53Z</dcterms:modified>
</cp:coreProperties>
</file>