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53263" cy="93091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1281" autoAdjust="0"/>
  </p:normalViewPr>
  <p:slideViewPr>
    <p:cSldViewPr>
      <p:cViewPr varScale="1">
        <p:scale>
          <a:sx n="62" d="100"/>
          <a:sy n="62" d="100"/>
        </p:scale>
        <p:origin x="726" y="72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00088"/>
            <a:ext cx="574198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3" tIns="46895" rIns="93793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21825"/>
            <a:ext cx="5642610" cy="4189096"/>
          </a:xfrm>
          <a:prstGeom prst="rect">
            <a:avLst/>
          </a:prstGeom>
        </p:spPr>
        <p:txBody>
          <a:bodyPr vert="horz" lIns="93793" tIns="46895" rIns="93793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98437" y="3303051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OCTOBER, 2020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66565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72374"/>
              </p:ext>
            </p:extLst>
          </p:nvPr>
        </p:nvGraphicFramePr>
        <p:xfrm>
          <a:off x="6751091" y="1601991"/>
          <a:ext cx="5640933" cy="5010844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18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67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OCTOBER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2020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27891" y="1558440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07242"/>
              </p:ext>
            </p:extLst>
          </p:nvPr>
        </p:nvGraphicFramePr>
        <p:xfrm>
          <a:off x="122237" y="1559487"/>
          <a:ext cx="6614136" cy="5122019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8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63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57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2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11642607" y="51514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October,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92849"/>
              </p:ext>
            </p:extLst>
          </p:nvPr>
        </p:nvGraphicFramePr>
        <p:xfrm>
          <a:off x="1646237" y="1721911"/>
          <a:ext cx="9067801" cy="4380732"/>
        </p:xfrm>
        <a:graphic>
          <a:graphicData uri="http://schemas.openxmlformats.org/drawingml/2006/table">
            <a:tbl>
              <a:tblPr/>
              <a:tblGrid>
                <a:gridCol w="447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665760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267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41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244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48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48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40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29029" y="2428532"/>
            <a:ext cx="734700" cy="304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October 2020.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91531"/>
              </p:ext>
            </p:extLst>
          </p:nvPr>
        </p:nvGraphicFramePr>
        <p:xfrm>
          <a:off x="851303" y="1590643"/>
          <a:ext cx="10515600" cy="4666357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68748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22911" y="29416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111182"/>
            <a:ext cx="116586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341219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 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129268</TotalTime>
  <Words>1625</Words>
  <Application>Microsoft Office PowerPoint</Application>
  <PresentationFormat>Custom</PresentationFormat>
  <Paragraphs>794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ruz</cp:lastModifiedBy>
  <cp:revision>1796</cp:revision>
  <cp:lastPrinted>2020-09-07T22:28:47Z</cp:lastPrinted>
  <dcterms:created xsi:type="dcterms:W3CDTF">2016-04-09T22:26:30Z</dcterms:created>
  <dcterms:modified xsi:type="dcterms:W3CDTF">2021-01-13T11:47:34Z</dcterms:modified>
</cp:coreProperties>
</file>