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1281" autoAdjust="0"/>
  </p:normalViewPr>
  <p:slideViewPr>
    <p:cSldViewPr>
      <p:cViewPr varScale="1">
        <p:scale>
          <a:sx n="52" d="100"/>
          <a:sy n="52" d="100"/>
        </p:scale>
        <p:origin x="102" y="462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NOVEMBER,2020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66565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dirty="0" smtClean="0"/>
                        <a:t>–10 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smtClean="0"/>
                        <a:t>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31352"/>
              </p:ext>
            </p:extLst>
          </p:nvPr>
        </p:nvGraphicFramePr>
        <p:xfrm>
          <a:off x="6751091" y="1601991"/>
          <a:ext cx="5640933" cy="5010844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27891" y="1558440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76899"/>
              </p:ext>
            </p:extLst>
          </p:nvPr>
        </p:nvGraphicFramePr>
        <p:xfrm>
          <a:off x="122237" y="1559487"/>
          <a:ext cx="6614136" cy="5122019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8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63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57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2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657324" y="3542196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701776" y="2560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94633"/>
              </p:ext>
            </p:extLst>
          </p:nvPr>
        </p:nvGraphicFramePr>
        <p:xfrm>
          <a:off x="1646237" y="1721911"/>
          <a:ext cx="9067801" cy="4380732"/>
        </p:xfrm>
        <a:graphic>
          <a:graphicData uri="http://schemas.openxmlformats.org/drawingml/2006/table">
            <a:tbl>
              <a:tblPr/>
              <a:tblGrid>
                <a:gridCol w="447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665760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41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4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55488" y="3428747"/>
            <a:ext cx="734700" cy="304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2020.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79818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147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1746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92D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92D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22911" y="29416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  <a:endParaRPr lang="en-GB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147900</TotalTime>
  <Words>1560</Words>
  <Application>Microsoft Office PowerPoint</Application>
  <PresentationFormat>Custom</PresentationFormat>
  <Paragraphs>818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USER</cp:lastModifiedBy>
  <cp:revision>1813</cp:revision>
  <cp:lastPrinted>2021-02-03T00:41:47Z</cp:lastPrinted>
  <dcterms:created xsi:type="dcterms:W3CDTF">2016-04-09T22:26:30Z</dcterms:created>
  <dcterms:modified xsi:type="dcterms:W3CDTF">2021-02-03T07:32:02Z</dcterms:modified>
</cp:coreProperties>
</file>