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53263" cy="93091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81" autoAdjust="0"/>
  </p:normalViewPr>
  <p:slideViewPr>
    <p:cSldViewPr>
      <p:cViewPr>
        <p:scale>
          <a:sx n="50" d="100"/>
          <a:sy n="50" d="100"/>
        </p:scale>
        <p:origin x="1356" y="204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5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00088"/>
            <a:ext cx="5741987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93" tIns="46895" rIns="93793" bIns="468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8" y="4421825"/>
            <a:ext cx="5642610" cy="4189096"/>
          </a:xfrm>
          <a:prstGeom prst="rect">
            <a:avLst/>
          </a:prstGeom>
        </p:spPr>
        <p:txBody>
          <a:bodyPr vert="horz" lIns="93793" tIns="46895" rIns="93793" bIns="468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6"/>
          </a:xfrm>
          <a:prstGeom prst="rect">
            <a:avLst/>
          </a:prstGeom>
        </p:spPr>
        <p:txBody>
          <a:bodyPr vert="horz" lIns="93793" tIns="46895" rIns="93793" bIns="46895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Peter .O. Ewesor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198437" y="3303051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APRIL, 2020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6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Rounded MT Bold" panose="020F0704030504030204" pitchFamily="34" charset="0"/>
                  <a:ea typeface="+mn-ea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Failures;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issues;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 /Public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856388" y="1798636"/>
          <a:ext cx="2438049" cy="149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895841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1– 10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973955"/>
              </p:ext>
            </p:extLst>
          </p:nvPr>
        </p:nvGraphicFramePr>
        <p:xfrm>
          <a:off x="99719" y="1395476"/>
          <a:ext cx="3680118" cy="392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0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&gt;21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pPr marL="0" marR="0" lvl="0" indent="0" algn="l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&gt;20</a:t>
                      </a:r>
                    </a:p>
                    <a:p>
                      <a:endParaRPr lang="en-US" sz="1400" b="1" dirty="0"/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4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91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81229"/>
              </p:ext>
            </p:extLst>
          </p:nvPr>
        </p:nvGraphicFramePr>
        <p:xfrm>
          <a:off x="6795542" y="1493837"/>
          <a:ext cx="5640933" cy="5064717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4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018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2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67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394"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11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53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marL="0" marR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1" y="884237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APRIL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 2020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28437" y="1498875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687241"/>
              </p:ext>
            </p:extLst>
          </p:nvPr>
        </p:nvGraphicFramePr>
        <p:xfrm>
          <a:off x="41115" y="1504423"/>
          <a:ext cx="6629400" cy="5368652"/>
        </p:xfrm>
        <a:graphic>
          <a:graphicData uri="http://schemas.openxmlformats.org/drawingml/2006/table">
            <a:tbl>
              <a:tblPr/>
              <a:tblGrid>
                <a:gridCol w="384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458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0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7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0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95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2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5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11701775" y="24082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679823" y="31566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April,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2020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05228"/>
              </p:ext>
            </p:extLst>
          </p:nvPr>
        </p:nvGraphicFramePr>
        <p:xfrm>
          <a:off x="1341437" y="1781376"/>
          <a:ext cx="9296401" cy="4237319"/>
        </p:xfrm>
        <a:graphic>
          <a:graphicData uri="http://schemas.openxmlformats.org/drawingml/2006/table">
            <a:tbl>
              <a:tblPr/>
              <a:tblGrid>
                <a:gridCol w="728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7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0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3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8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9342438" y="1781376"/>
            <a:ext cx="1295400" cy="423731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622788" y="47704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Dece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2020.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374477"/>
              </p:ext>
            </p:extLst>
          </p:nvPr>
        </p:nvGraphicFramePr>
        <p:xfrm>
          <a:off x="851303" y="1590643"/>
          <a:ext cx="10515600" cy="4666357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03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9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527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544390"/>
              </p:ext>
            </p:extLst>
          </p:nvPr>
        </p:nvGraphicFramePr>
        <p:xfrm>
          <a:off x="427037" y="133485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r>
                        <a:rPr lang="en-US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t" latinLnBrk="0" hangingPunct="1"/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af-ZA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f-ZA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399837" y="2938345"/>
            <a:ext cx="734700" cy="38100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cs typeface="Aharoni" panose="02010803020104030203" pitchFamily="2" charset="-79"/>
              </a:rPr>
              <a:t>Discos to intensify efforts  at:</a:t>
            </a:r>
            <a:endParaRPr lang="en-GB" sz="16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have achieved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0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107539</TotalTime>
  <Words>1484</Words>
  <Application>Microsoft Office PowerPoint</Application>
  <PresentationFormat>Custom</PresentationFormat>
  <Paragraphs>651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Rounded MT Bold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ruz</cp:lastModifiedBy>
  <cp:revision>1716</cp:revision>
  <cp:lastPrinted>2019-11-25T12:36:37Z</cp:lastPrinted>
  <dcterms:created xsi:type="dcterms:W3CDTF">2016-04-09T22:26:30Z</dcterms:created>
  <dcterms:modified xsi:type="dcterms:W3CDTF">2020-08-13T07:53:19Z</dcterms:modified>
</cp:coreProperties>
</file>